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6A2EA-4850-4A49-87DB-173DE4248088}" type="datetimeFigureOut">
              <a:rPr lang="fr-FR" smtClean="0"/>
              <a:t>03/12/2010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7CAC6-82E3-4928-BB13-15E9FAF228B4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6000" b="1" dirty="0" smtClean="0">
                <a:latin typeface="AngsanaUPC" pitchFamily="18" charset="-34"/>
                <a:cs typeface="AngsanaUPC" pitchFamily="18" charset="-34"/>
              </a:rPr>
              <a:t>L’AFRIQUE DE L ’OUEST</a:t>
            </a:r>
            <a:endParaRPr lang="fr-FR" sz="60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b="1" dirty="0" smtClean="0">
                <a:latin typeface="AngsanaUPC" pitchFamily="18" charset="-34"/>
                <a:cs typeface="AngsanaUPC" pitchFamily="18" charset="-34"/>
              </a:rPr>
              <a:t>LA CULTURE FRANCAISE DANS LE MONDE</a:t>
            </a:r>
            <a:endParaRPr lang="fr-FR" sz="4400" b="1" dirty="0"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4" name="Picture 3" descr="Dese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81000"/>
            <a:ext cx="50292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Agency FB" pitchFamily="34" charset="0"/>
              </a:rPr>
              <a:t>L’Afrique de l’ouest</a:t>
            </a:r>
            <a:endParaRPr lang="fr-FR" dirty="0">
              <a:latin typeface="Agency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fr-FR" dirty="0" smtClean="0"/>
              <a:t>	Voici les pays qui forment l’Afrique de l’Ouest:</a:t>
            </a:r>
          </a:p>
          <a:p>
            <a:r>
              <a:rPr lang="fr-FR" dirty="0" smtClean="0"/>
              <a:t>Le Benin</a:t>
            </a:r>
          </a:p>
          <a:p>
            <a:r>
              <a:rPr lang="fr-FR" dirty="0" smtClean="0"/>
              <a:t>Le Burkina Faso</a:t>
            </a:r>
          </a:p>
          <a:p>
            <a:r>
              <a:rPr lang="fr-FR" dirty="0" smtClean="0"/>
              <a:t>Le Cap-Vert</a:t>
            </a:r>
          </a:p>
          <a:p>
            <a:r>
              <a:rPr lang="fr-FR" dirty="0" smtClean="0"/>
              <a:t>La Cote d ’Ivoire</a:t>
            </a:r>
          </a:p>
          <a:p>
            <a:r>
              <a:rPr lang="fr-FR" dirty="0" smtClean="0"/>
              <a:t>La Gambie</a:t>
            </a:r>
          </a:p>
          <a:p>
            <a:r>
              <a:rPr lang="fr-FR" dirty="0" smtClean="0"/>
              <a:t>Le Ghana</a:t>
            </a:r>
          </a:p>
          <a:p>
            <a:r>
              <a:rPr lang="fr-FR" dirty="0" smtClean="0"/>
              <a:t>La </a:t>
            </a:r>
            <a:r>
              <a:rPr lang="fr-FR" dirty="0" err="1" smtClean="0"/>
              <a:t>Guinee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La </a:t>
            </a:r>
            <a:r>
              <a:rPr lang="fr-FR" dirty="0" err="1" smtClean="0"/>
              <a:t>Guinee-Bissau</a:t>
            </a:r>
            <a:endParaRPr lang="fr-FR" dirty="0" smtClean="0"/>
          </a:p>
          <a:p>
            <a:r>
              <a:rPr lang="fr-FR" dirty="0" smtClean="0"/>
              <a:t>Le Liberia</a:t>
            </a:r>
          </a:p>
          <a:p>
            <a:r>
              <a:rPr lang="fr-FR" dirty="0" smtClean="0"/>
              <a:t>Le Mali</a:t>
            </a:r>
          </a:p>
          <a:p>
            <a:r>
              <a:rPr lang="fr-FR" dirty="0" smtClean="0"/>
              <a:t>La Mauritanie</a:t>
            </a:r>
          </a:p>
          <a:p>
            <a:r>
              <a:rPr lang="fr-FR" dirty="0" smtClean="0"/>
              <a:t>Le Niger</a:t>
            </a:r>
          </a:p>
          <a:p>
            <a:r>
              <a:rPr lang="fr-FR" dirty="0" smtClean="0"/>
              <a:t>Le Nigeria</a:t>
            </a:r>
          </a:p>
          <a:p>
            <a:r>
              <a:rPr lang="fr-FR" dirty="0" smtClean="0"/>
              <a:t>Le </a:t>
            </a:r>
            <a:r>
              <a:rPr lang="fr-FR" dirty="0" err="1" smtClean="0"/>
              <a:t>Senegal</a:t>
            </a:r>
            <a:endParaRPr lang="fr-FR" dirty="0" smtClean="0"/>
          </a:p>
          <a:p>
            <a:r>
              <a:rPr lang="fr-FR" dirty="0" smtClean="0"/>
              <a:t>La Sierra Leone</a:t>
            </a:r>
          </a:p>
          <a:p>
            <a:r>
              <a:rPr lang="fr-FR" dirty="0" smtClean="0"/>
              <a:t>Le Togo</a:t>
            </a:r>
            <a:endParaRPr lang="fr-FR" dirty="0"/>
          </a:p>
        </p:txBody>
      </p:sp>
      <p:pic>
        <p:nvPicPr>
          <p:cNvPr id="1026" name="Picture 2" descr="C:\Program Files\Microsoft Office\MEDIA\CAGCAT10\j025130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57200"/>
            <a:ext cx="20574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L’Afrique de l’Ouest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L’AFRIQUE DE L ’OUEST</vt:lpstr>
      <vt:lpstr>L’Afrique de l’ouest</vt:lpstr>
      <vt:lpstr>L’Afrique de l’Ouest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L’AFRIQUE DE L ’OUEST</dc:title>
  <dc:creator>School District 8</dc:creator>
  <cp:lastModifiedBy>School District 8</cp:lastModifiedBy>
  <cp:revision>4</cp:revision>
  <dcterms:created xsi:type="dcterms:W3CDTF">2010-12-03T18:40:58Z</dcterms:created>
  <dcterms:modified xsi:type="dcterms:W3CDTF">2010-12-03T19:16:23Z</dcterms:modified>
</cp:coreProperties>
</file>